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10692000" cy="7560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jpg"/><Relationship Id="rId2" Type="http://schemas.openxmlformats.org/officeDocument/2006/relationships/image" Target="../media/image1.png"/><Relationship Id="rId20" Type="http://schemas.openxmlformats.org/officeDocument/2006/relationships/image" Target="../media/image19.jpg"/><Relationship Id="rId21" Type="http://schemas.openxmlformats.org/officeDocument/2006/relationships/image" Target="../media/image20.jpg"/><Relationship Id="rId22" Type="http://schemas.openxmlformats.org/officeDocument/2006/relationships/image" Target="../media/image21.jpg"/><Relationship Id="rId23" Type="http://schemas.openxmlformats.org/officeDocument/2006/relationships/image" Target="../media/image22.jpg"/><Relationship Id="rId24" Type="http://schemas.openxmlformats.org/officeDocument/2006/relationships/image" Target="../media/image23.jpg"/><Relationship Id="rId25" Type="http://schemas.openxmlformats.org/officeDocument/2006/relationships/image" Target="../media/image24.jpg"/><Relationship Id="rId26" Type="http://schemas.openxmlformats.org/officeDocument/2006/relationships/image" Target="../media/image25.jpg"/><Relationship Id="rId27" Type="http://schemas.openxmlformats.org/officeDocument/2006/relationships/image" Target="../media/image26.jpg"/><Relationship Id="rId28" Type="http://schemas.openxmlformats.org/officeDocument/2006/relationships/image" Target="../media/image27.jpg"/><Relationship Id="rId29" Type="http://schemas.openxmlformats.org/officeDocument/2006/relationships/image" Target="../media/image28.jpg"/><Relationship Id="rId3" Type="http://schemas.openxmlformats.org/officeDocument/2006/relationships/image" Target="../media/image2.png"/><Relationship Id="rId30" Type="http://schemas.openxmlformats.org/officeDocument/2006/relationships/image" Target="../media/image29.jpg"/><Relationship Id="rId31" Type="http://schemas.openxmlformats.org/officeDocument/2006/relationships/image" Target="../media/image30.jpg"/><Relationship Id="rId32" Type="http://schemas.openxmlformats.org/officeDocument/2006/relationships/image" Target="../media/image31.jpg"/><Relationship Id="rId33" Type="http://schemas.openxmlformats.org/officeDocument/2006/relationships/image" Target="../media/image32.jpg"/><Relationship Id="rId34" Type="http://schemas.openxmlformats.org/officeDocument/2006/relationships/image" Target="../media/image33.jpg"/><Relationship Id="rId35" Type="http://schemas.openxmlformats.org/officeDocument/2006/relationships/image" Target="../media/image34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2.jpg"/><Relationship Id="rId11" Type="http://schemas.openxmlformats.org/officeDocument/2006/relationships/image" Target="../media/image43.jpg"/><Relationship Id="rId12" Type="http://schemas.openxmlformats.org/officeDocument/2006/relationships/image" Target="../media/image44.jpg"/><Relationship Id="rId13" Type="http://schemas.openxmlformats.org/officeDocument/2006/relationships/image" Target="../media/image45.jpg"/><Relationship Id="rId14" Type="http://schemas.openxmlformats.org/officeDocument/2006/relationships/image" Target="../media/image46.jpg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9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131-CO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24000" cy="1188000"/>
          </a:xfrm>
          <a:prstGeom prst="rect">
            <a:avLst/>
          </a:prstGeom>
        </p:spPr>
      </p:pic>
      <p:pic>
        <p:nvPicPr>
          <p:cNvPr id="3" name="Picture 2" descr="220131-HTT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00" y="0"/>
            <a:ext cx="2124000" cy="1188000"/>
          </a:xfrm>
          <a:prstGeom prst="rect">
            <a:avLst/>
          </a:prstGeom>
        </p:spPr>
      </p:pic>
      <p:pic>
        <p:nvPicPr>
          <p:cNvPr id="4" name="Picture 3" descr="220201-TCPI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000" y="0"/>
            <a:ext cx="2124000" cy="1188000"/>
          </a:xfrm>
          <a:prstGeom prst="rect">
            <a:avLst/>
          </a:prstGeom>
        </p:spPr>
      </p:pic>
      <p:pic>
        <p:nvPicPr>
          <p:cNvPr id="5" name="Picture 4" descr="220205-AR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000" y="0"/>
            <a:ext cx="2124000" cy="1188000"/>
          </a:xfrm>
          <a:prstGeom prst="rect">
            <a:avLst/>
          </a:prstGeom>
        </p:spPr>
      </p:pic>
      <p:pic>
        <p:nvPicPr>
          <p:cNvPr id="6" name="Picture 5" descr="220205-ProcessThrea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6000" y="0"/>
            <a:ext cx="2124000" cy="1188000"/>
          </a:xfrm>
          <a:prstGeom prst="rect">
            <a:avLst/>
          </a:prstGeom>
        </p:spPr>
      </p:pic>
      <p:pic>
        <p:nvPicPr>
          <p:cNvPr id="7" name="Picture 6" descr="220205-SP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88000"/>
            <a:ext cx="2124000" cy="1188000"/>
          </a:xfrm>
          <a:prstGeom prst="rect">
            <a:avLst/>
          </a:prstGeom>
        </p:spPr>
      </p:pic>
      <p:pic>
        <p:nvPicPr>
          <p:cNvPr id="8" name="Picture 7" descr="220213-WebServerWA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000" y="1188000"/>
            <a:ext cx="2124000" cy="1188000"/>
          </a:xfrm>
          <a:prstGeom prst="rect">
            <a:avLst/>
          </a:prstGeom>
        </p:spPr>
      </p:pic>
      <p:pic>
        <p:nvPicPr>
          <p:cNvPr id="9" name="Picture 8" descr="220213-WebSock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000" y="1188000"/>
            <a:ext cx="2124000" cy="1188000"/>
          </a:xfrm>
          <a:prstGeom prst="rect">
            <a:avLst/>
          </a:prstGeom>
        </p:spPr>
      </p:pic>
      <p:pic>
        <p:nvPicPr>
          <p:cNvPr id="10" name="Picture 9" descr="220214-APILibraryFramework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2000" y="1188000"/>
            <a:ext cx="2124000" cy="1188000"/>
          </a:xfrm>
          <a:prstGeom prst="rect">
            <a:avLst/>
          </a:prstGeom>
        </p:spPr>
      </p:pic>
      <p:pic>
        <p:nvPicPr>
          <p:cNvPr id="11" name="Picture 10" descr="220216-CookieWebStor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000" y="1188000"/>
            <a:ext cx="2124000" cy="1188000"/>
          </a:xfrm>
          <a:prstGeom prst="rect">
            <a:avLst/>
          </a:prstGeom>
        </p:spPr>
      </p:pic>
      <p:pic>
        <p:nvPicPr>
          <p:cNvPr id="12" name="Picture 11" descr="220217-네트워크보안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376000"/>
            <a:ext cx="2124000" cy="1188000"/>
          </a:xfrm>
          <a:prstGeom prst="rect">
            <a:avLst/>
          </a:prstGeom>
        </p:spPr>
      </p:pic>
      <p:pic>
        <p:nvPicPr>
          <p:cNvPr id="13" name="Picture 12" descr="220222-OSI7계층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4000" y="2376000"/>
            <a:ext cx="2124000" cy="1188000"/>
          </a:xfrm>
          <a:prstGeom prst="rect">
            <a:avLst/>
          </a:prstGeom>
        </p:spPr>
      </p:pic>
      <p:pic>
        <p:nvPicPr>
          <p:cNvPr id="14" name="Picture 13" descr="220226-BlockNon-BlockSyncAsync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8000" y="2376000"/>
            <a:ext cx="2124000" cy="1188000"/>
          </a:xfrm>
          <a:prstGeom prst="rect">
            <a:avLst/>
          </a:prstGeom>
        </p:spPr>
      </p:pic>
      <p:pic>
        <p:nvPicPr>
          <p:cNvPr id="15" name="Picture 14" descr="220305-RESTful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72000" y="2376000"/>
            <a:ext cx="2124000" cy="1188000"/>
          </a:xfrm>
          <a:prstGeom prst="rect">
            <a:avLst/>
          </a:prstGeom>
        </p:spPr>
      </p:pic>
      <p:pic>
        <p:nvPicPr>
          <p:cNvPr id="16" name="Picture 15" descr="220308-VirtualDO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6000" y="2376000"/>
            <a:ext cx="2124000" cy="1188000"/>
          </a:xfrm>
          <a:prstGeom prst="rect">
            <a:avLst/>
          </a:prstGeom>
        </p:spPr>
      </p:pic>
      <p:pic>
        <p:nvPicPr>
          <p:cNvPr id="17" name="Picture 16" descr="220401-리눅스메모리관리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3563999"/>
            <a:ext cx="2124000" cy="1188000"/>
          </a:xfrm>
          <a:prstGeom prst="rect">
            <a:avLst/>
          </a:prstGeom>
        </p:spPr>
      </p:pic>
      <p:pic>
        <p:nvPicPr>
          <p:cNvPr id="18" name="Picture 17" descr="220430-프론트엔드의 비동기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4000" y="3563999"/>
            <a:ext cx="2124000" cy="1188000"/>
          </a:xfrm>
          <a:prstGeom prst="rect">
            <a:avLst/>
          </a:prstGeom>
        </p:spPr>
      </p:pic>
      <p:pic>
        <p:nvPicPr>
          <p:cNvPr id="19" name="Picture 18" descr="KakaoTalk_20220424_231249444_10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48000" y="3563999"/>
            <a:ext cx="1584000" cy="1188000"/>
          </a:xfrm>
          <a:prstGeom prst="rect">
            <a:avLst/>
          </a:prstGeom>
        </p:spPr>
      </p:pic>
      <p:pic>
        <p:nvPicPr>
          <p:cNvPr id="20" name="Picture 19" descr="KakaoTalk_20220524_113943101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6030000" y="3365998"/>
            <a:ext cx="1188000" cy="1584000"/>
          </a:xfrm>
          <a:prstGeom prst="rect">
            <a:avLst/>
          </a:prstGeom>
        </p:spPr>
      </p:pic>
      <p:pic>
        <p:nvPicPr>
          <p:cNvPr id="21" name="Picture 20" descr="KakaoTalk_20220524_113943101_01.jp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7614000" y="3365998"/>
            <a:ext cx="1188000" cy="1584000"/>
          </a:xfrm>
          <a:prstGeom prst="rect">
            <a:avLst/>
          </a:prstGeom>
        </p:spPr>
      </p:pic>
      <p:pic>
        <p:nvPicPr>
          <p:cNvPr id="22" name="Picture 21" descr="KakaoTalk_20220524_113943101_02.jp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9198000" y="3365998"/>
            <a:ext cx="1188000" cy="1584000"/>
          </a:xfrm>
          <a:prstGeom prst="rect">
            <a:avLst/>
          </a:prstGeom>
        </p:spPr>
      </p:pic>
      <p:pic>
        <p:nvPicPr>
          <p:cNvPr id="23" name="Picture 22" descr="KakaoTalk_20220524_113943101_04.jp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5400000">
            <a:off x="198000" y="4553999"/>
            <a:ext cx="1188000" cy="1584000"/>
          </a:xfrm>
          <a:prstGeom prst="rect">
            <a:avLst/>
          </a:prstGeom>
        </p:spPr>
      </p:pic>
      <p:pic>
        <p:nvPicPr>
          <p:cNvPr id="24" name="Picture 23" descr="KakaoTalk_20220524_113943101_05.jp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5400000">
            <a:off x="1782000" y="4553999"/>
            <a:ext cx="1188000" cy="1584000"/>
          </a:xfrm>
          <a:prstGeom prst="rect">
            <a:avLst/>
          </a:prstGeom>
        </p:spPr>
      </p:pic>
      <p:pic>
        <p:nvPicPr>
          <p:cNvPr id="25" name="Picture 24" descr="KakaoTalk_20220524_113943101_06.jp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3366000" y="4553999"/>
            <a:ext cx="1188000" cy="1584000"/>
          </a:xfrm>
          <a:prstGeom prst="rect">
            <a:avLst/>
          </a:prstGeom>
        </p:spPr>
      </p:pic>
      <p:pic>
        <p:nvPicPr>
          <p:cNvPr id="26" name="Picture 25" descr="KakaoTalk_20220524_113943101_07.jp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4950000" y="4553999"/>
            <a:ext cx="1188000" cy="1584000"/>
          </a:xfrm>
          <a:prstGeom prst="rect">
            <a:avLst/>
          </a:prstGeom>
        </p:spPr>
      </p:pic>
      <p:pic>
        <p:nvPicPr>
          <p:cNvPr id="27" name="Picture 26" descr="KakaoTalk_20220524_113943101_08.jp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6534000" y="4553999"/>
            <a:ext cx="1188000" cy="1584000"/>
          </a:xfrm>
          <a:prstGeom prst="rect">
            <a:avLst/>
          </a:prstGeom>
        </p:spPr>
      </p:pic>
      <p:pic>
        <p:nvPicPr>
          <p:cNvPr id="28" name="Picture 27" descr="KakaoTalk_20220524_113943101_09.jp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8118000" y="4553999"/>
            <a:ext cx="1188000" cy="1584000"/>
          </a:xfrm>
          <a:prstGeom prst="rect">
            <a:avLst/>
          </a:prstGeom>
        </p:spPr>
      </p:pic>
      <p:pic>
        <p:nvPicPr>
          <p:cNvPr id="29" name="Picture 28" descr="KakaoTalk_20220524_113943101_10.jp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98000" y="5742000"/>
            <a:ext cx="1188000" cy="1584000"/>
          </a:xfrm>
          <a:prstGeom prst="rect">
            <a:avLst/>
          </a:prstGeom>
        </p:spPr>
      </p:pic>
      <p:pic>
        <p:nvPicPr>
          <p:cNvPr id="30" name="Picture 29" descr="KakaoTalk_20220524_113943101_11.jp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782000" y="5742000"/>
            <a:ext cx="1188000" cy="1584000"/>
          </a:xfrm>
          <a:prstGeom prst="rect">
            <a:avLst/>
          </a:prstGeom>
        </p:spPr>
      </p:pic>
      <p:pic>
        <p:nvPicPr>
          <p:cNvPr id="31" name="Picture 30" descr="KakaoTalk_20220524_113943101_12.jp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3366000" y="5742000"/>
            <a:ext cx="1188000" cy="1584000"/>
          </a:xfrm>
          <a:prstGeom prst="rect">
            <a:avLst/>
          </a:prstGeom>
        </p:spPr>
      </p:pic>
      <p:pic>
        <p:nvPicPr>
          <p:cNvPr id="32" name="Picture 31" descr="KakaoTalk_20220524_113943101_13.jp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4950000" y="5742000"/>
            <a:ext cx="1188000" cy="1584000"/>
          </a:xfrm>
          <a:prstGeom prst="rect">
            <a:avLst/>
          </a:prstGeom>
        </p:spPr>
      </p:pic>
      <p:pic>
        <p:nvPicPr>
          <p:cNvPr id="33" name="Picture 32" descr="KakaoTalk_20220524_113943101_14.jp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6534000" y="5742000"/>
            <a:ext cx="1188000" cy="1584000"/>
          </a:xfrm>
          <a:prstGeom prst="rect">
            <a:avLst/>
          </a:prstGeom>
        </p:spPr>
      </p:pic>
      <p:pic>
        <p:nvPicPr>
          <p:cNvPr id="34" name="Picture 33" descr="KakaoTalk_20220524_113943101_15.jp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5400000">
            <a:off x="8118000" y="5742000"/>
            <a:ext cx="1188000" cy="158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akaoTalk_20220524_113943101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000" y="-198000"/>
            <a:ext cx="1188000" cy="1584000"/>
          </a:xfrm>
          <a:prstGeom prst="rect">
            <a:avLst/>
          </a:prstGeom>
        </p:spPr>
      </p:pic>
      <p:pic>
        <p:nvPicPr>
          <p:cNvPr id="3" name="Picture 2" descr="KakaoTalk_20220524_113943101_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82000" y="-198000"/>
            <a:ext cx="1188000" cy="1584000"/>
          </a:xfrm>
          <a:prstGeom prst="rect">
            <a:avLst/>
          </a:prstGeom>
        </p:spPr>
      </p:pic>
      <p:pic>
        <p:nvPicPr>
          <p:cNvPr id="4" name="Picture 3" descr="KakaoTalk_20220524_113943101_1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366000" y="-198000"/>
            <a:ext cx="1188000" cy="1584000"/>
          </a:xfrm>
          <a:prstGeom prst="rect">
            <a:avLst/>
          </a:prstGeom>
        </p:spPr>
      </p:pic>
      <p:pic>
        <p:nvPicPr>
          <p:cNvPr id="5" name="Picture 4" descr="KakaoTalk_20220524_113943101_2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50000" y="-198000"/>
            <a:ext cx="1188000" cy="1584000"/>
          </a:xfrm>
          <a:prstGeom prst="rect">
            <a:avLst/>
          </a:prstGeom>
        </p:spPr>
      </p:pic>
      <p:pic>
        <p:nvPicPr>
          <p:cNvPr id="6" name="Picture 5" descr="KakaoTalk_20220524_113943101_2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534000" y="-198000"/>
            <a:ext cx="1188000" cy="1584000"/>
          </a:xfrm>
          <a:prstGeom prst="rect">
            <a:avLst/>
          </a:prstGeom>
        </p:spPr>
      </p:pic>
      <p:pic>
        <p:nvPicPr>
          <p:cNvPr id="7" name="Picture 6" descr="KakaoTalk_20220524_113943101_2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118000" y="-198000"/>
            <a:ext cx="1188000" cy="1584000"/>
          </a:xfrm>
          <a:prstGeom prst="rect">
            <a:avLst/>
          </a:prstGeom>
        </p:spPr>
      </p:pic>
      <p:pic>
        <p:nvPicPr>
          <p:cNvPr id="8" name="Picture 7" descr="KakaoTalk_20220524_113943101_24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98000" y="990000"/>
            <a:ext cx="1188000" cy="1584000"/>
          </a:xfrm>
          <a:prstGeom prst="rect">
            <a:avLst/>
          </a:prstGeom>
        </p:spPr>
      </p:pic>
      <p:pic>
        <p:nvPicPr>
          <p:cNvPr id="9" name="Picture 8" descr="velogProfile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000" y="1188000"/>
            <a:ext cx="1188000" cy="1188000"/>
          </a:xfrm>
          <a:prstGeom prst="rect">
            <a:avLst/>
          </a:prstGeom>
        </p:spPr>
      </p:pic>
      <p:pic>
        <p:nvPicPr>
          <p:cNvPr id="10" name="Picture 9" descr="돌린사진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70000" y="990000"/>
            <a:ext cx="1188000" cy="1584000"/>
          </a:xfrm>
          <a:prstGeom prst="rect">
            <a:avLst/>
          </a:prstGeom>
        </p:spPr>
      </p:pic>
      <p:pic>
        <p:nvPicPr>
          <p:cNvPr id="11" name="Picture 10" descr="박병관21091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554000" y="990000"/>
            <a:ext cx="1188000" cy="1585678"/>
          </a:xfrm>
          <a:prstGeom prst="rect">
            <a:avLst/>
          </a:prstGeom>
        </p:spPr>
      </p:pic>
      <p:pic>
        <p:nvPicPr>
          <p:cNvPr id="12" name="Picture 11" descr="박병관21101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6138000" y="990000"/>
            <a:ext cx="1188000" cy="1585678"/>
          </a:xfrm>
          <a:prstGeom prst="rect">
            <a:avLst/>
          </a:prstGeom>
        </p:spPr>
      </p:pic>
      <p:pic>
        <p:nvPicPr>
          <p:cNvPr id="13" name="Picture 12" descr="박병관220217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721999" y="990000"/>
            <a:ext cx="1188000" cy="1585678"/>
          </a:xfrm>
          <a:prstGeom prst="rect">
            <a:avLst/>
          </a:prstGeom>
        </p:spPr>
      </p:pic>
      <p:pic>
        <p:nvPicPr>
          <p:cNvPr id="14" name="Picture 13" descr="인스타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7999" y="1188000"/>
            <a:ext cx="1188000" cy="118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